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89" r:id="rId8"/>
    <p:sldId id="288" r:id="rId9"/>
    <p:sldId id="260" r:id="rId10"/>
    <p:sldId id="25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8" autoAdjust="0"/>
    <p:restoredTop sz="94660"/>
  </p:normalViewPr>
  <p:slideViewPr>
    <p:cSldViewPr>
      <p:cViewPr varScale="1">
        <p:scale>
          <a:sx n="110" d="100"/>
          <a:sy n="110" d="100"/>
        </p:scale>
        <p:origin x="14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EFC-BE78-4D3C-94F6-E037C3E52B3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B0AD-B539-45F0-9828-06DF7262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1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EFC-BE78-4D3C-94F6-E037C3E52B3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B0AD-B539-45F0-9828-06DF7262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7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EFC-BE78-4D3C-94F6-E037C3E52B3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B0AD-B539-45F0-9828-06DF7262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EFC-BE78-4D3C-94F6-E037C3E52B3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B0AD-B539-45F0-9828-06DF7262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9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EFC-BE78-4D3C-94F6-E037C3E52B3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B0AD-B539-45F0-9828-06DF7262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5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EFC-BE78-4D3C-94F6-E037C3E52B3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B0AD-B539-45F0-9828-06DF7262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5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EFC-BE78-4D3C-94F6-E037C3E52B3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B0AD-B539-45F0-9828-06DF7262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EFC-BE78-4D3C-94F6-E037C3E52B3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B0AD-B539-45F0-9828-06DF7262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3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EFC-BE78-4D3C-94F6-E037C3E52B3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B0AD-B539-45F0-9828-06DF7262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0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EFC-BE78-4D3C-94F6-E037C3E52B3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B0AD-B539-45F0-9828-06DF7262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7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EFC-BE78-4D3C-94F6-E037C3E52B3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B0AD-B539-45F0-9828-06DF7262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0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5EFC-BE78-4D3C-94F6-E037C3E52B3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CB0AD-B539-45F0-9828-06DF7262C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8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anguage and culture\language-and-culture-1198905099943337-5-slide-1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5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language and culture\language-and-culture-1198905099943337-5-slide-10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6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language and culture\language-and-culture-1198905099943337-5-slide-11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9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language and culture\language-and-culture-1198905099943337-5-slide-12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7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language and culture\language-and-culture-1198905099943337-5-slide-13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36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0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language and culture\language-and-culture-1198905099943337-5-slide-14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0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language and culture\language-and-culture-1198905099943337-5-slide-15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language and culture\language-and-culture-1198905099943337-5-slide-16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2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language and culture\language-and-culture-1198905099943337-5-slide-17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1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language and culture\language-and-culture-1198905099943337-5-slide-18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6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language and culture\language-and-culture-1198905099943337-5-slide-19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9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language and culture\language-and-culture-1198905099943337-5-slide-2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05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language and culture\language-and-culture-1198905099943337-5-slide-20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5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language and culture\language-and-culture-1198905099943337-5-slide-21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07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language and culture\language-and-culture-1198905099943337-5-slide-22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50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language and culture\language-and-culture-1198905099943337-5-slide-23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82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language and culture\language-and-culture-1198905099943337-5-slide-24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11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language and culture\language-and-culture-1198905099943337-5-slide-25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11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language and culture\language-and-culture-1198905099943337-5-slide-26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87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language and culture\language-and-culture-1198905099943337-5-slide-27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9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language and culture\language-and-culture-1198905099943337-5-slide-28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6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language and culture\language-and-culture-1198905099943337-5-slide-29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2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language and culture\language-and-culture-1198905099943337-5-slide-3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60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language and culture\language-and-culture-1198905099943337-5-slide-30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language and culture\language-and-culture-1198905099943337-5-slide-31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16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language and culture\language-and-culture-1198905099943337-5-slide-32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3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language and culture\language-and-culture-1198905099943337-5-slide-4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6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language and culture\language-and-culture-1198905099943337-5-slide-5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language and culture\language-and-culture-1198905099943337-5-slide-5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6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language and culture\language-and-culture-1198905099943337-5-slide-6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3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language and culture\language-and-culture-1198905099943337-5-slide-7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7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language and culture\language-and-culture-1198905099943337-5-slide-8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9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language and culture\language-and-culture-1198905099943337-5-slide-9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66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Aiagoz</dc:creator>
  <cp:lastModifiedBy>Шарипова Гульнара</cp:lastModifiedBy>
  <cp:revision>5</cp:revision>
  <dcterms:created xsi:type="dcterms:W3CDTF">2011-11-13T18:05:31Z</dcterms:created>
  <dcterms:modified xsi:type="dcterms:W3CDTF">2017-11-22T10:36:42Z</dcterms:modified>
</cp:coreProperties>
</file>